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2" r:id="rId13"/>
    <p:sldId id="269" r:id="rId14"/>
    <p:sldId id="270" r:id="rId15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470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965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10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84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30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040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107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634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18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91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784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8532-D448-CA4C-9BEF-399ED1D69236}" type="datetimeFigureOut">
              <a:rPr lang="sv-SE" smtClean="0"/>
              <a:t>2017-10-21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42AAB-CEEC-E743-AD06-BC5F9A401000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95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7.png"/><Relationship Id="rId5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6.png"/><Relationship Id="rId5" Type="http://schemas.microsoft.com/office/2007/relationships/hdphoto" Target="../media/hdphoto9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jpeg"/><Relationship Id="rId5" Type="http://schemas.microsoft.com/office/2007/relationships/hdphoto" Target="../media/hdphoto2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0.jpeg"/><Relationship Id="rId5" Type="http://schemas.microsoft.com/office/2007/relationships/hdphoto" Target="../media/hdphoto4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82" y="1000608"/>
            <a:ext cx="6782102" cy="2062783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019219" y="3631606"/>
            <a:ext cx="4177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Kurstillfälle B9 / Energimodul / YANG</a:t>
            </a:r>
          </a:p>
          <a:p>
            <a:pPr algn="ctr"/>
            <a:endParaRPr lang="sv-SE" dirty="0" smtClean="0"/>
          </a:p>
          <a:p>
            <a:pPr algn="ctr"/>
            <a:r>
              <a:rPr lang="sv-SE" dirty="0" smtClean="0"/>
              <a:t> </a:t>
            </a:r>
          </a:p>
          <a:p>
            <a:endParaRPr lang="sv-SE" dirty="0"/>
          </a:p>
        </p:txBody>
      </p:sp>
      <p:pic>
        <p:nvPicPr>
          <p:cNvPr id="4" name="Bildobjekt 3" descr="Skärmavbild 2017-10-11 kl. 16.42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0" y="3631606"/>
            <a:ext cx="1901641" cy="2769657"/>
          </a:xfrm>
          <a:prstGeom prst="rect">
            <a:avLst/>
          </a:prstGeom>
        </p:spPr>
      </p:pic>
      <p:pic>
        <p:nvPicPr>
          <p:cNvPr id="5" name="Bildobjekt 4" descr="hjarta-helt-rot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24" y="4717487"/>
            <a:ext cx="1660014" cy="132562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603937" y="4861429"/>
            <a:ext cx="317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err="1" smtClean="0"/>
              <a:t>Spine</a:t>
            </a:r>
            <a:r>
              <a:rPr lang="sv-SE" b="1" dirty="0" smtClean="0"/>
              <a:t>- and </a:t>
            </a:r>
            <a:r>
              <a:rPr lang="sv-SE" b="1" dirty="0" err="1" smtClean="0"/>
              <a:t>BodyFlow</a:t>
            </a:r>
            <a:r>
              <a:rPr lang="sv-SE" b="1" dirty="0" smtClean="0"/>
              <a:t> </a:t>
            </a:r>
            <a:r>
              <a:rPr lang="sv-SE" b="1" dirty="0" err="1" smtClean="0"/>
              <a:t>Kinesiology</a:t>
            </a:r>
            <a:r>
              <a:rPr lang="sv-SE" b="1" dirty="0" smtClean="0"/>
              <a:t> </a:t>
            </a:r>
          </a:p>
          <a:p>
            <a:endParaRPr lang="sv-SE" dirty="0"/>
          </a:p>
          <a:p>
            <a:pPr algn="ctr"/>
            <a:r>
              <a:rPr lang="sv-SE" dirty="0" smtClean="0"/>
              <a:t>”Struktur + Energi = Sant”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795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Trippelvärmaren – handens </a:t>
            </a:r>
            <a:r>
              <a:rPr lang="sv-SE" dirty="0" err="1" smtClean="0"/>
              <a:t>Shao</a:t>
            </a:r>
            <a:r>
              <a:rPr lang="sv-SE" dirty="0" smtClean="0"/>
              <a:t> Yang</a:t>
            </a:r>
            <a:endParaRPr lang="sv-SE" dirty="0"/>
          </a:p>
        </p:txBody>
      </p:sp>
      <p:pic>
        <p:nvPicPr>
          <p:cNvPr id="3" name="Bildobjekt 2" descr="Trippelvärma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38" y="1262785"/>
            <a:ext cx="4059591" cy="542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56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Gallblåsan – fotens </a:t>
            </a:r>
            <a:r>
              <a:rPr lang="sv-SE" dirty="0" err="1" smtClean="0"/>
              <a:t>Shao</a:t>
            </a:r>
            <a:r>
              <a:rPr lang="sv-SE" dirty="0" smtClean="0"/>
              <a:t> Yang</a:t>
            </a:r>
            <a:endParaRPr lang="sv-SE" dirty="0"/>
          </a:p>
        </p:txBody>
      </p:sp>
      <p:pic>
        <p:nvPicPr>
          <p:cNvPr id="3" name="Bildobjekt 2" descr="Gallblå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05" y="1230733"/>
            <a:ext cx="5658479" cy="55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2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andens He Sea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" r="1915"/>
          <a:stretch/>
        </p:blipFill>
        <p:spPr>
          <a:xfrm>
            <a:off x="3730741" y="598457"/>
            <a:ext cx="4751308" cy="5590469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08227" y="1576292"/>
            <a:ext cx="28462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err="1" smtClean="0"/>
              <a:t>He</a:t>
            </a:r>
            <a:r>
              <a:rPr lang="sv-SE" b="1" dirty="0" smtClean="0"/>
              <a:t> Sea</a:t>
            </a:r>
          </a:p>
          <a:p>
            <a:endParaRPr lang="sv-SE" b="1" dirty="0" smtClean="0"/>
          </a:p>
          <a:p>
            <a:r>
              <a:rPr lang="sv-SE" dirty="0" smtClean="0"/>
              <a:t>I punktkategorin ”</a:t>
            </a:r>
            <a:r>
              <a:rPr lang="sv-SE" dirty="0" err="1" smtClean="0"/>
              <a:t>elementpunter</a:t>
            </a:r>
            <a:r>
              <a:rPr lang="sv-SE" dirty="0" smtClean="0"/>
              <a:t>”</a:t>
            </a:r>
          </a:p>
          <a:p>
            <a:r>
              <a:rPr lang="sv-SE" dirty="0" smtClean="0"/>
              <a:t> (som relaterar till de 5 elementen) är ”</a:t>
            </a:r>
            <a:r>
              <a:rPr lang="sv-SE" dirty="0" err="1" smtClean="0"/>
              <a:t>He</a:t>
            </a:r>
            <a:r>
              <a:rPr lang="sv-SE" dirty="0" smtClean="0"/>
              <a:t> Sea” den 5e punkten räknat med start distalt på hand och fot. </a:t>
            </a:r>
          </a:p>
          <a:p>
            <a:endParaRPr lang="sv-SE" dirty="0"/>
          </a:p>
          <a:p>
            <a:r>
              <a:rPr lang="sv-SE" b="1" dirty="0" smtClean="0"/>
              <a:t>Vi har sex YANG meridianer</a:t>
            </a:r>
          </a:p>
          <a:p>
            <a:r>
              <a:rPr lang="sv-SE" b="1" dirty="0" smtClean="0"/>
              <a:t>- varav tre är lokaliserade på armen: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8" y="500823"/>
            <a:ext cx="780654" cy="916815"/>
          </a:xfrm>
          <a:prstGeom prst="rect">
            <a:avLst/>
          </a:prstGeom>
        </p:spPr>
      </p:pic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321841"/>
              </p:ext>
            </p:extLst>
          </p:nvPr>
        </p:nvGraphicFramePr>
        <p:xfrm>
          <a:off x="219364" y="5086003"/>
          <a:ext cx="332509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2545"/>
                <a:gridCol w="1662545"/>
              </a:tblGrid>
              <a:tr h="236094">
                <a:tc>
                  <a:txBody>
                    <a:bodyPr/>
                    <a:lstStyle/>
                    <a:p>
                      <a:r>
                        <a:rPr lang="sv-SE" dirty="0" smtClean="0"/>
                        <a:t>Tunntarm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8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36094">
                <a:tc>
                  <a:txBody>
                    <a:bodyPr/>
                    <a:lstStyle/>
                    <a:p>
                      <a:r>
                        <a:rPr lang="sv-SE" dirty="0" smtClean="0"/>
                        <a:t>Tjocktarm</a:t>
                      </a:r>
                      <a:endParaRPr lang="sv-S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11</a:t>
                      </a:r>
                      <a:endParaRPr lang="sv-S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6094">
                <a:tc>
                  <a:txBody>
                    <a:bodyPr/>
                    <a:lstStyle/>
                    <a:p>
                      <a:r>
                        <a:rPr lang="sv-SE" dirty="0" smtClean="0"/>
                        <a:t>Trippelvärmare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3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566982" y="816496"/>
            <a:ext cx="282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Fotens tre yangmeridianer och dess tre </a:t>
            </a:r>
            <a:r>
              <a:rPr lang="sv-SE" b="1" dirty="0" err="1" smtClean="0"/>
              <a:t>He</a:t>
            </a:r>
            <a:r>
              <a:rPr lang="sv-SE" b="1" dirty="0" smtClean="0"/>
              <a:t> Sea punkter</a:t>
            </a:r>
          </a:p>
        </p:txBody>
      </p:sp>
      <p:pic>
        <p:nvPicPr>
          <p:cNvPr id="3" name="Bildobjekt 2" descr="He Sea fot baksida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2" r="5265"/>
          <a:stretch/>
        </p:blipFill>
        <p:spPr>
          <a:xfrm>
            <a:off x="566982" y="2891757"/>
            <a:ext cx="2619456" cy="3662892"/>
          </a:xfrm>
          <a:prstGeom prst="rect">
            <a:avLst/>
          </a:prstGeom>
        </p:spPr>
      </p:pic>
      <p:pic>
        <p:nvPicPr>
          <p:cNvPr id="4" name="Bildobjekt 3" descr="He Sea fot framsida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5" r="3050" b="2584"/>
          <a:stretch/>
        </p:blipFill>
        <p:spPr>
          <a:xfrm>
            <a:off x="3663447" y="283507"/>
            <a:ext cx="5283527" cy="3787633"/>
          </a:xfrm>
          <a:prstGeom prst="rect">
            <a:avLst/>
          </a:prstGeom>
        </p:spPr>
      </p:pic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74836"/>
              </p:ext>
            </p:extLst>
          </p:nvPr>
        </p:nvGraphicFramePr>
        <p:xfrm>
          <a:off x="4083012" y="4765047"/>
          <a:ext cx="3956554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8277"/>
                <a:gridCol w="1978277"/>
              </a:tblGrid>
              <a:tr h="248767">
                <a:tc>
                  <a:txBody>
                    <a:bodyPr/>
                    <a:lstStyle/>
                    <a:p>
                      <a:r>
                        <a:rPr lang="sv-SE" dirty="0" smtClean="0"/>
                        <a:t>Urinblåsa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40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8767">
                <a:tc>
                  <a:txBody>
                    <a:bodyPr/>
                    <a:lstStyle/>
                    <a:p>
                      <a:r>
                        <a:rPr lang="sv-SE" dirty="0" smtClean="0"/>
                        <a:t>Mage</a:t>
                      </a:r>
                      <a:endParaRPr lang="sv-S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36</a:t>
                      </a:r>
                      <a:endParaRPr lang="sv-S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48767">
                <a:tc>
                  <a:txBody>
                    <a:bodyPr/>
                    <a:lstStyle/>
                    <a:p>
                      <a:r>
                        <a:rPr lang="sv-SE" dirty="0" smtClean="0"/>
                        <a:t>Gallblåsa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34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778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e Sea fot framsida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5" r="3050" b="2584"/>
          <a:stretch/>
        </p:blipFill>
        <p:spPr>
          <a:xfrm>
            <a:off x="3663447" y="283507"/>
            <a:ext cx="5283527" cy="3787633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53584" y="737115"/>
            <a:ext cx="30163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Nedre </a:t>
            </a:r>
            <a:r>
              <a:rPr lang="sv-SE" b="1" dirty="0" err="1" smtClean="0"/>
              <a:t>He</a:t>
            </a:r>
            <a:r>
              <a:rPr lang="sv-SE" b="1" dirty="0" smtClean="0"/>
              <a:t> Sea</a:t>
            </a:r>
          </a:p>
          <a:p>
            <a:endParaRPr lang="sv-SE" dirty="0"/>
          </a:p>
          <a:p>
            <a:r>
              <a:rPr lang="sv-SE" b="1" dirty="0" smtClean="0"/>
              <a:t>= 3 extra punkter för</a:t>
            </a:r>
          </a:p>
          <a:p>
            <a:r>
              <a:rPr lang="sv-SE" b="1" dirty="0" smtClean="0"/>
              <a:t>De tre meridianer som är lokaliserade på armen.</a:t>
            </a:r>
          </a:p>
          <a:p>
            <a:endParaRPr lang="sv-SE" dirty="0"/>
          </a:p>
          <a:p>
            <a:r>
              <a:rPr lang="sv-SE" dirty="0" smtClean="0"/>
              <a:t>Dessa extra nedre </a:t>
            </a:r>
            <a:r>
              <a:rPr lang="sv-SE" dirty="0" err="1" smtClean="0"/>
              <a:t>He</a:t>
            </a:r>
            <a:r>
              <a:rPr lang="sv-SE" dirty="0" smtClean="0"/>
              <a:t> Sea är för att få mer effekt på själva ORGANET meridianen tillhör. Dessa punkter lokaliserade närmare funktionen.</a:t>
            </a:r>
            <a:endParaRPr lang="sv-SE" dirty="0"/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8469"/>
              </p:ext>
            </p:extLst>
          </p:nvPr>
        </p:nvGraphicFramePr>
        <p:xfrm>
          <a:off x="3698210" y="4948043"/>
          <a:ext cx="3639279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598"/>
                <a:gridCol w="1825681"/>
              </a:tblGrid>
              <a:tr h="295665">
                <a:tc>
                  <a:txBody>
                    <a:bodyPr/>
                    <a:lstStyle/>
                    <a:p>
                      <a:r>
                        <a:rPr lang="sv-SE" dirty="0" smtClean="0"/>
                        <a:t>Tunntarm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Mage 39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95665">
                <a:tc>
                  <a:txBody>
                    <a:bodyPr/>
                    <a:lstStyle/>
                    <a:p>
                      <a:r>
                        <a:rPr lang="sv-SE" dirty="0" smtClean="0"/>
                        <a:t>Tjocktarm</a:t>
                      </a:r>
                      <a:endParaRPr lang="sv-S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Mage 37</a:t>
                      </a:r>
                      <a:endParaRPr lang="sv-SE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95665">
                <a:tc>
                  <a:txBody>
                    <a:bodyPr/>
                    <a:lstStyle/>
                    <a:p>
                      <a:r>
                        <a:rPr lang="sv-SE" dirty="0" smtClean="0"/>
                        <a:t>Trippelvärmare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Blåsa 39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Bildobjekt 5" descr="He Sea fot baksida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2" r="5265"/>
          <a:stretch/>
        </p:blipFill>
        <p:spPr>
          <a:xfrm>
            <a:off x="453584" y="4071139"/>
            <a:ext cx="1727461" cy="241557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786" y="5569903"/>
            <a:ext cx="780654" cy="916815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98" y="5569903"/>
            <a:ext cx="780654" cy="91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691802"/>
              </p:ext>
            </p:extLst>
          </p:nvPr>
        </p:nvGraphicFramePr>
        <p:xfrm>
          <a:off x="612755" y="1882639"/>
          <a:ext cx="7921273" cy="2985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9951"/>
                <a:gridCol w="2896668"/>
                <a:gridCol w="2974654"/>
              </a:tblGrid>
              <a:tr h="746374">
                <a:tc>
                  <a:txBody>
                    <a:bodyPr/>
                    <a:lstStyle/>
                    <a:p>
                      <a:r>
                        <a:rPr lang="sv-SE" b="1" dirty="0" smtClean="0"/>
                        <a:t>Yangmeridianparen</a:t>
                      </a:r>
                      <a:endParaRPr lang="sv-SE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Handens…</a:t>
                      </a:r>
                      <a:endParaRPr lang="sv-SE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Fotens…</a:t>
                      </a:r>
                      <a:endParaRPr lang="sv-SE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46374">
                <a:tc>
                  <a:txBody>
                    <a:bodyPr/>
                    <a:lstStyle/>
                    <a:p>
                      <a:r>
                        <a:rPr lang="sv-SE" dirty="0" smtClean="0"/>
                        <a:t>Tai Yang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Tai Yang</a:t>
                      </a:r>
                    </a:p>
                    <a:p>
                      <a:r>
                        <a:rPr lang="sv-SE" dirty="0" smtClean="0"/>
                        <a:t>= tunntarmsmeridianen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Tai Yang</a:t>
                      </a:r>
                    </a:p>
                    <a:p>
                      <a:r>
                        <a:rPr lang="sv-SE" dirty="0" smtClean="0"/>
                        <a:t>= blåsmeridianen</a:t>
                      </a:r>
                      <a:endParaRPr lang="sv-S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46374">
                <a:tc>
                  <a:txBody>
                    <a:bodyPr/>
                    <a:lstStyle/>
                    <a:p>
                      <a:r>
                        <a:rPr lang="sv-SE" dirty="0" smtClean="0"/>
                        <a:t>Yang Ming</a:t>
                      </a:r>
                      <a:endParaRPr lang="sv-S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Yang Ming</a:t>
                      </a:r>
                    </a:p>
                    <a:p>
                      <a:r>
                        <a:rPr lang="sv-SE" dirty="0" smtClean="0"/>
                        <a:t>= tjocktarmsmeridianen</a:t>
                      </a:r>
                      <a:endParaRPr lang="sv-S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Yang Ming</a:t>
                      </a:r>
                    </a:p>
                    <a:p>
                      <a:r>
                        <a:rPr lang="sv-SE" dirty="0" smtClean="0"/>
                        <a:t>= magsäcksmeridianen</a:t>
                      </a:r>
                      <a:endParaRPr lang="sv-S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6374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Shao</a:t>
                      </a:r>
                      <a:r>
                        <a:rPr lang="sv-SE" dirty="0" smtClean="0"/>
                        <a:t> Yang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Shao</a:t>
                      </a:r>
                      <a:r>
                        <a:rPr lang="sv-SE" baseline="0" dirty="0" smtClean="0"/>
                        <a:t> Yang</a:t>
                      </a:r>
                    </a:p>
                    <a:p>
                      <a:r>
                        <a:rPr lang="sv-SE" baseline="0" dirty="0" smtClean="0"/>
                        <a:t>= trippelvärmarmeridianen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Shao</a:t>
                      </a:r>
                      <a:r>
                        <a:rPr lang="sv-SE" dirty="0" smtClean="0"/>
                        <a:t> Yang</a:t>
                      </a:r>
                    </a:p>
                    <a:p>
                      <a:r>
                        <a:rPr lang="sv-SE" dirty="0" smtClean="0"/>
                        <a:t>= gallblåsmeridianen</a:t>
                      </a:r>
                      <a:endParaRPr lang="sv-SE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ruta 2"/>
          <p:cNvSpPr txBox="1"/>
          <p:nvPr/>
        </p:nvSpPr>
        <p:spPr>
          <a:xfrm>
            <a:off x="746448" y="378757"/>
            <a:ext cx="7653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De ”sex QI” ger tre nivåer av yang och tre nivåer av yin. </a:t>
            </a:r>
          </a:p>
          <a:p>
            <a:r>
              <a:rPr lang="sv-SE" dirty="0" smtClean="0"/>
              <a:t>Inom TCM benämner man t.ex. ”tunntarmsmeridianen” som ”handens tai yang”</a:t>
            </a:r>
          </a:p>
          <a:p>
            <a:r>
              <a:rPr lang="sv-SE" dirty="0" smtClean="0"/>
              <a:t> </a:t>
            </a:r>
          </a:p>
          <a:p>
            <a:r>
              <a:rPr lang="sv-SE" dirty="0" smtClean="0"/>
              <a:t>Här nedan listar vi YANG meridianparen 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5" y="5276382"/>
            <a:ext cx="958998" cy="11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Tai Yang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v-SE" dirty="0" smtClean="0"/>
              <a:t>Tunntarm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v-SE" dirty="0" smtClean="0"/>
              <a:t>Urinblåsa 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82" y="500823"/>
            <a:ext cx="780654" cy="916815"/>
          </a:xfrm>
          <a:prstGeom prst="rect">
            <a:avLst/>
          </a:prstGeom>
        </p:spPr>
      </p:pic>
      <p:pic>
        <p:nvPicPr>
          <p:cNvPr id="11" name="Platshållare för innehåll 10" descr="Urinblåsa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82" r="-26482"/>
          <a:stretch>
            <a:fillRect/>
          </a:stretch>
        </p:blipFill>
        <p:spPr/>
      </p:pic>
      <p:pic>
        <p:nvPicPr>
          <p:cNvPr id="13" name="Platshållare för innehåll 12" descr="Tunntarmen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73" r="-11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9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Yang Ming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v-SE" dirty="0" smtClean="0"/>
              <a:t>Tjocktarm</a:t>
            </a:r>
            <a:endParaRPr lang="sv-SE" dirty="0"/>
          </a:p>
        </p:txBody>
      </p:sp>
      <p:pic>
        <p:nvPicPr>
          <p:cNvPr id="7" name="Platshållare för innehåll 6" descr="tjocktar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" t="10436" r="7081" b="10436"/>
          <a:stretch/>
        </p:blipFill>
        <p:spPr>
          <a:xfrm>
            <a:off x="568192" y="2174875"/>
            <a:ext cx="3643117" cy="3951288"/>
          </a:xfrm>
        </p:spPr>
      </p:pic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v-SE" dirty="0" smtClean="0"/>
              <a:t>Magsäck</a:t>
            </a:r>
            <a:endParaRPr lang="sv-SE" dirty="0"/>
          </a:p>
        </p:txBody>
      </p:sp>
      <p:pic>
        <p:nvPicPr>
          <p:cNvPr id="8" name="Platshållare för innehåll 7" descr="stomach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489" r="-16489"/>
          <a:stretch>
            <a:fillRect/>
          </a:stretch>
        </p:blipFill>
        <p:spPr>
          <a:xfrm rot="10800000">
            <a:off x="4645025" y="2174875"/>
            <a:ext cx="4041775" cy="3951288"/>
          </a:xfr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69" y="556990"/>
            <a:ext cx="832857" cy="9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Shao</a:t>
            </a:r>
            <a:r>
              <a:rPr lang="sv-SE" dirty="0" smtClean="0"/>
              <a:t> Yang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v-SE" dirty="0" smtClean="0"/>
              <a:t>Trippelvärmare </a:t>
            </a:r>
            <a:endParaRPr lang="sv-SE" dirty="0"/>
          </a:p>
        </p:txBody>
      </p:sp>
      <p:pic>
        <p:nvPicPr>
          <p:cNvPr id="7" name="Platshållare för innehåll 6" descr="TH san jao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" r="3345"/>
          <a:stretch/>
        </p:blipFill>
        <p:spPr>
          <a:xfrm rot="10800000">
            <a:off x="1036116" y="2174875"/>
            <a:ext cx="2952373" cy="3951288"/>
          </a:xfrm>
        </p:spPr>
      </p:pic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v-SE" dirty="0" smtClean="0"/>
              <a:t>Gallblåsa</a:t>
            </a:r>
            <a:endParaRPr lang="sv-SE" dirty="0"/>
          </a:p>
        </p:txBody>
      </p:sp>
      <p:pic>
        <p:nvPicPr>
          <p:cNvPr id="8" name="Platshållare för innehåll 7" descr="gallbladder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800" r="-11800"/>
          <a:stretch>
            <a:fillRect/>
          </a:stretch>
        </p:blipFill>
        <p:spPr>
          <a:xfrm rot="10800000">
            <a:off x="4645025" y="2174875"/>
            <a:ext cx="4041775" cy="3951288"/>
          </a:xfr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115" y="477085"/>
            <a:ext cx="900895" cy="105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Tunntarmen – handens Tai Yang</a:t>
            </a:r>
            <a:endParaRPr lang="sv-SE" dirty="0"/>
          </a:p>
        </p:txBody>
      </p:sp>
      <p:pic>
        <p:nvPicPr>
          <p:cNvPr id="3" name="Bildobjekt 2" descr="Tunntarm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10" y="1236195"/>
            <a:ext cx="4380716" cy="528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Urinblåsan – fotens Tai Yang</a:t>
            </a:r>
            <a:endParaRPr lang="sv-SE" dirty="0"/>
          </a:p>
        </p:txBody>
      </p:sp>
      <p:pic>
        <p:nvPicPr>
          <p:cNvPr id="3" name="Bildobjekt 2" descr="Urinblå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14" y="1253944"/>
            <a:ext cx="3719401" cy="55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Tjocktarmen – handens Yang Ming</a:t>
            </a:r>
            <a:endParaRPr lang="sv-SE" dirty="0"/>
          </a:p>
        </p:txBody>
      </p:sp>
      <p:pic>
        <p:nvPicPr>
          <p:cNvPr id="3" name="Bildobjekt 2" descr="Tjockta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32" y="1299304"/>
            <a:ext cx="4997682" cy="54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50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Magsäcken – fotens Yang Ming</a:t>
            </a:r>
            <a:endParaRPr lang="sv-SE" dirty="0"/>
          </a:p>
        </p:txBody>
      </p:sp>
      <p:pic>
        <p:nvPicPr>
          <p:cNvPr id="3" name="Bildobjekt 2" descr="Magsä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82" y="1261372"/>
            <a:ext cx="5635800" cy="550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0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251</Words>
  <Application>Microsoft Macintosh PowerPoint</Application>
  <PresentationFormat>Bildspel på skärmen (4:3)</PresentationFormat>
  <Paragraphs>75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5" baseType="lpstr">
      <vt:lpstr>Office-tema</vt:lpstr>
      <vt:lpstr>PowerPoint-presentation</vt:lpstr>
      <vt:lpstr>PowerPoint-presentation</vt:lpstr>
      <vt:lpstr>Tai Yang</vt:lpstr>
      <vt:lpstr>Yang Ming</vt:lpstr>
      <vt:lpstr>Shao Yang</vt:lpstr>
      <vt:lpstr>Tunntarmen – handens Tai Yang</vt:lpstr>
      <vt:lpstr>Urinblåsan – fotens Tai Yang</vt:lpstr>
      <vt:lpstr>Tjocktarmen – handens Yang Ming</vt:lpstr>
      <vt:lpstr>Magsäcken – fotens Yang Ming</vt:lpstr>
      <vt:lpstr>Trippelvärmaren – handens Shao Yang</vt:lpstr>
      <vt:lpstr>Gallblåsan – fotens Shao Yang</vt:lpstr>
      <vt:lpstr>PowerPoint-presentation</vt:lpstr>
      <vt:lpstr>PowerPoint-presentation</vt:lpstr>
      <vt:lpstr>PowerPoint-presentation</vt:lpstr>
    </vt:vector>
  </TitlesOfParts>
  <Company>Sabine Rosén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Sabine Rosén</dc:creator>
  <cp:lastModifiedBy>Sabine Rosén</cp:lastModifiedBy>
  <cp:revision>10</cp:revision>
  <cp:lastPrinted>2017-10-21T16:23:09Z</cp:lastPrinted>
  <dcterms:created xsi:type="dcterms:W3CDTF">2017-10-11T14:35:50Z</dcterms:created>
  <dcterms:modified xsi:type="dcterms:W3CDTF">2017-10-21T16:28:42Z</dcterms:modified>
</cp:coreProperties>
</file>